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1"/>
  </p:notesMasterIdLst>
  <p:sldIdLst>
    <p:sldId id="256" r:id="rId5"/>
    <p:sldId id="258" r:id="rId6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D7D6A3-58FC-498D-8FCC-F158510A9658}" type="datetimeFigureOut">
              <a:rPr lang="en-US" smtClean="0"/>
              <a:t>5/7/2022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DD3C7-09A3-4FAE-BEB8-19FEF19260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42637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10C1-68D9-426D-AFF5-EDA5A83FE26A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091879-48A3-47A5-B5C8-C41471DFF8B2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C7C44A-C59B-49C4-9531-4190F8FAE95F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E28E5E-DC47-4CBE-B1BE-E523592C43BA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ECDA05-0A74-445A-9678-785271128EAB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ACA9B6-A8AD-4AF5-BB43-51E59DFE94B3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AA368-3A61-4BEF-AE31-0F0140812D38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F70FDF-F600-4B46-B231-29938188BEE7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58A41-3024-4EAE-B64C-415ABA25C013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74CA42-1A45-4FB0-8BE1-C01D6544A525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B06A-C244-4D67-B7D6-73ED97A417CC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62B9DB-4E53-4561-B648-0C97F954A6ED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D8F65-68DA-4DE0-AA51-C1705F712F09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08D61C-CB42-4521-A465-4F00F6373107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1543F9-AF82-48DC-9EF3-0CBC98B23DF1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B79E4A-1422-43DE-B397-8AA34503285C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79680-FDFB-4F63-A942-14E00CD81373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6C27C16-19D4-4027-9C62-B26B19FAF244}" type="datetime1">
              <a:rPr lang="en-US" smtClean="0"/>
              <a:t>5/7/2022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A4322390-8B58-46BE-88EB-D9FD30C08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29227B-4703-4DAD-A51E-EBA7FE3BC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4365" t="23391" r="472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42F1FE-7C96-4161-95B9-B9C1C5193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0837" y="1143000"/>
            <a:ext cx="5496857" cy="1219201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Connectify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525207-C54B-46FA-899C-064FCA5943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22775" y="2967318"/>
            <a:ext cx="4328365" cy="406997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Team : Lazy Propagation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C885E190-58DD-42DD-A4A8-401E15C92A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D461593D-15D8-E836-1270-487E4DA30107}"/>
              </a:ext>
            </a:extLst>
          </p:cNvPr>
          <p:cNvSpPr txBox="1">
            <a:spLocks/>
          </p:cNvSpPr>
          <p:nvPr/>
        </p:nvSpPr>
        <p:spPr>
          <a:xfrm>
            <a:off x="1084728" y="2232212"/>
            <a:ext cx="4328365" cy="56477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2000" b="0" i="0" kern="1200" cap="all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8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6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None/>
              <a:defRPr sz="1400" b="0" i="0" kern="1200">
                <a:solidFill>
                  <a:schemeClr val="tx1">
                    <a:tint val="75000"/>
                  </a:schemeClr>
                </a:solidFill>
                <a:latin typeface="+mj-lt"/>
                <a:ea typeface="+mj-ea"/>
                <a:cs typeface="+mj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Solution to your online class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701D25-13F8-25BD-BC6B-99DFA96EE6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7222" y="3349438"/>
            <a:ext cx="5250472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9907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75141F-DD1B-48A5-127E-D1FD30425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30" y="609601"/>
            <a:ext cx="9404723" cy="1400530"/>
          </a:xfrm>
        </p:spPr>
        <p:txBody>
          <a:bodyPr/>
          <a:lstStyle/>
          <a:p>
            <a:r>
              <a:rPr lang="en-US" dirty="0">
                <a:solidFill>
                  <a:srgbClr val="EBEBEB"/>
                </a:solidFill>
              </a:rPr>
              <a:t>What We Do ???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1EF28-2403-2F81-B5F4-8B5933FEDA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Pandemic had taught us the need of online meetings and learning platforms . But we always feel that these online meeting and classes are never organized.</a:t>
            </a:r>
          </a:p>
          <a:p>
            <a:r>
              <a:rPr lang="en-US" dirty="0"/>
              <a:t>Instructors are not able to organize their courses and asking doubts during live session is also very chaotic.</a:t>
            </a:r>
          </a:p>
          <a:p>
            <a:r>
              <a:rPr lang="en-US" dirty="0"/>
              <a:t>Students ask their doubt randomly and some students even try to disrupt the class by writing inappropriate messages in chat.</a:t>
            </a:r>
          </a:p>
          <a:p>
            <a:r>
              <a:rPr lang="en-US" dirty="0"/>
              <a:t>So we provide you a complete solution to manage this online learning platform.</a:t>
            </a:r>
          </a:p>
          <a:p>
            <a:endParaRPr lang="en-US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321961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2789E-942C-266C-B2E4-682CD7ED9C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Life IS Easy With </a:t>
            </a:r>
            <a:r>
              <a:rPr lang="en-US" dirty="0" err="1"/>
              <a:t>Connectify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2BA5A-CEDB-A0DB-B62E-D500D7074D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Within a few clicks instructor can make a course, check courses allotted, check students enrolled in his course</a:t>
            </a:r>
          </a:p>
          <a:p>
            <a:r>
              <a:rPr lang="en-US" dirty="0" err="1"/>
              <a:t>Connectify</a:t>
            </a:r>
            <a:r>
              <a:rPr lang="en-US" dirty="0"/>
              <a:t> offers a smart alternative to educational institutions in such a scenario and allows instructors to deliver customized content, leverage various pedagogical models, and engage their students much better than previously possible</a:t>
            </a:r>
          </a:p>
          <a:p>
            <a:r>
              <a:rPr lang="en-US" dirty="0"/>
              <a:t>Within a few clicks student can enroll in a course of his choice. This helps us to monitor students' progress and performance in the course. It has an in-built feature that keeps track of their records, credits, submissions, and engagement with the course. Likewise, it collates important files and documents shared by the students in the platform.</a:t>
            </a:r>
          </a:p>
        </p:txBody>
      </p:sp>
    </p:spTree>
    <p:extLst>
      <p:ext uri="{BB962C8B-B14F-4D97-AF65-F5344CB8AC3E}">
        <p14:creationId xmlns:p14="http://schemas.microsoft.com/office/powerpoint/2010/main" val="4676538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1F994-1F19-106F-B2D4-312F8081F7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Profanity Filter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826A3-6F37-A729-1BEC-9D7474B185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Azure provides us applied services especially text moderation service to filter and flag inappropriate words and provide us flexibility to handle that our </a:t>
            </a:r>
            <a:r>
              <a:rPr lang="en-US" dirty="0" err="1"/>
              <a:t>selfs</a:t>
            </a:r>
            <a:r>
              <a:rPr lang="en-US" dirty="0"/>
              <a:t> </a:t>
            </a:r>
          </a:p>
          <a:p>
            <a:r>
              <a:rPr lang="en-US" dirty="0"/>
              <a:t>We catch threats you know and threats you don’t . Maintaining the decorum of the doubt session.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85491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5D5FF-E8F9-BB9F-74A3-EB202DE90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 Used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64726-D788-FCED-066F-81F87E2838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Frontend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React :</a:t>
            </a:r>
            <a:r>
              <a:rPr lang="en-IN" dirty="0"/>
              <a:t>- </a:t>
            </a:r>
            <a:r>
              <a:rPr lang="en-US" dirty="0"/>
              <a:t>ReactJS is a stronger framework because of its ability to break down the complex interface and allow users to work on individual components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Tailwind:- Styling is done in tailwind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Backend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Node JS (Express):- Why is Express JS popular it requires less development and maintenance cost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Peer JS :- </a:t>
            </a:r>
            <a:r>
              <a:rPr lang="en-US" dirty="0" err="1"/>
              <a:t>PeerJS</a:t>
            </a:r>
            <a:r>
              <a:rPr lang="en-US" dirty="0"/>
              <a:t> simplifies WebRTC peer-to-peer data, video, and audio calls. </a:t>
            </a:r>
            <a:r>
              <a:rPr lang="en-US" dirty="0" err="1"/>
              <a:t>PeerJS</a:t>
            </a:r>
            <a:r>
              <a:rPr lang="en-US" dirty="0"/>
              <a:t> wraps the browser's WebRTC implementation to provide a complete, configurable, and easy-to-use peer-to-peer connection API.</a:t>
            </a:r>
          </a:p>
        </p:txBody>
      </p:sp>
    </p:spTree>
    <p:extLst>
      <p:ext uri="{BB962C8B-B14F-4D97-AF65-F5344CB8AC3E}">
        <p14:creationId xmlns:p14="http://schemas.microsoft.com/office/powerpoint/2010/main" val="3944278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0CF3D-BEE9-F382-FFA8-B6CE2C566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 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5BD07-F16E-63ED-78CB-355C14F3E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Sentiment analysis and Feedback</a:t>
            </a:r>
          </a:p>
          <a:p>
            <a:r>
              <a:rPr lang="en-US" dirty="0"/>
              <a:t>Integrated chat application </a:t>
            </a:r>
          </a:p>
          <a:p>
            <a:r>
              <a:rPr lang="en-US" dirty="0"/>
              <a:t>Live Video streaming integration</a:t>
            </a:r>
          </a:p>
          <a:p>
            <a:r>
              <a:rPr lang="en-US" dirty="0"/>
              <a:t>File upload and download options(HomeWorks and assignments)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113101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8661AA8-FA16-4E58-B6CE-5E6FE2A09464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F1FC55D3-F645-4907-9137-B16FB6054B5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9F30101-685D-45DE-9DB6-1F040B2FD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 design</Template>
  <TotalTime>80</TotalTime>
  <Words>375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Century Gothic</vt:lpstr>
      <vt:lpstr>Wingdings</vt:lpstr>
      <vt:lpstr>Wingdings 3</vt:lpstr>
      <vt:lpstr>Ion</vt:lpstr>
      <vt:lpstr>Connectify</vt:lpstr>
      <vt:lpstr>What We Do ???</vt:lpstr>
      <vt:lpstr>Life IS Easy With Connectify</vt:lpstr>
      <vt:lpstr>Profanity Filter</vt:lpstr>
      <vt:lpstr>Technology Used</vt:lpstr>
      <vt:lpstr>Future Scope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Connectify</dc:title>
  <dc:creator>kartik sharma</dc:creator>
  <cp:lastModifiedBy>kartik sharma</cp:lastModifiedBy>
  <cp:revision>1</cp:revision>
  <dcterms:created xsi:type="dcterms:W3CDTF">2022-05-07T04:13:52Z</dcterms:created>
  <dcterms:modified xsi:type="dcterms:W3CDTF">2022-05-07T05:34:33Z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